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6" r:id="rId3"/>
    <p:sldId id="275" r:id="rId4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8789"/>
    <a:srgbClr val="DA0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649" autoAdjust="0"/>
    <p:restoredTop sz="94706" autoAdjust="0"/>
  </p:normalViewPr>
  <p:slideViewPr>
    <p:cSldViewPr>
      <p:cViewPr varScale="1">
        <p:scale>
          <a:sx n="113" d="100"/>
          <a:sy n="113" d="100"/>
        </p:scale>
        <p:origin x="17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92956677-A1FC-4993-8795-485DC17D8C5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791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5AFE286-806D-47C4-BD6E-0663A64F870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954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4A070-6761-40BB-86AC-6272D08A47B6}" type="slidenum">
              <a:rPr lang="de-DE"/>
              <a:pPr/>
              <a:t>1</a:t>
            </a:fld>
            <a:endParaRPr lang="de-DE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32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</a:t>
            </a:r>
            <a:r>
              <a:rPr lang="de-DE" dirty="0" err="1" smtClean="0"/>
              <a:t>bearbeitden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1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Folie </a:t>
            </a:r>
            <a:fld id="{330E204D-4943-4BE0-8B26-245636343FC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Picture 2" descr="C:\Users\r.elm\Desktop\pac_header_left_ppt_tite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-27383"/>
            <a:ext cx="9163050" cy="979883"/>
          </a:xfrm>
          <a:prstGeom prst="rect">
            <a:avLst/>
          </a:prstGeom>
          <a:noFill/>
        </p:spPr>
      </p:pic>
      <p:sp>
        <p:nvSpPr>
          <p:cNvPr id="15" name="Rechteck 14"/>
          <p:cNvSpPr/>
          <p:nvPr userDrawn="1"/>
        </p:nvSpPr>
        <p:spPr>
          <a:xfrm>
            <a:off x="7308304" y="0"/>
            <a:ext cx="1728192" cy="90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Picture 2" descr="R:\Forschungsprojekte\FFG\KProjekt imPACts\_KF\Berichte-Dokumentation\imPACts-Grafik\imPACts-Logo\Logo_imPACts_web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7492" y="114989"/>
            <a:ext cx="1691680" cy="7514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4450"/>
            <a:ext cx="6767512" cy="765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4450"/>
            <a:ext cx="6767512" cy="765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4450"/>
            <a:ext cx="6767512" cy="765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4450"/>
            <a:ext cx="6767512" cy="7651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R:\Marketing\Logos\RECENDT\Picto\a_RGB_Daten\RECENDT_Logo_mit_Picto_15cm_72dpi_RGB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680" y="6429694"/>
            <a:ext cx="1358424" cy="34985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cxnSp>
        <p:nvCxnSpPr>
          <p:cNvPr id="13" name="Gerade Verbindung 12"/>
          <p:cNvCxnSpPr/>
          <p:nvPr userDrawn="1"/>
        </p:nvCxnSpPr>
        <p:spPr>
          <a:xfrm rot="5400000">
            <a:off x="-2412000" y="3681028"/>
            <a:ext cx="5544616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 rot="10800000">
            <a:off x="360362" y="6444000"/>
            <a:ext cx="878363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1"/>
          <p:cNvSpPr txBox="1">
            <a:spLocks noChangeArrowheads="1"/>
          </p:cNvSpPr>
          <p:nvPr userDrawn="1"/>
        </p:nvSpPr>
        <p:spPr bwMode="auto">
          <a:xfrm>
            <a:off x="4572000" y="6477000"/>
            <a:ext cx="446449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de-AT" sz="1100" dirty="0">
                <a:solidFill>
                  <a:srgbClr val="868789"/>
                </a:solidFill>
              </a:rPr>
              <a:t>Seite </a:t>
            </a:r>
            <a:fld id="{990A0141-03E3-450D-9485-57E5B7FBF372}" type="slidenum">
              <a:rPr lang="de-AT" sz="1100" smtClean="0">
                <a:solidFill>
                  <a:srgbClr val="868789"/>
                </a:solidFill>
              </a:rPr>
              <a:pPr algn="r"/>
              <a:t>‹Nr.›</a:t>
            </a:fld>
            <a:r>
              <a:rPr lang="de-AT" sz="1100" dirty="0" smtClean="0">
                <a:solidFill>
                  <a:srgbClr val="868789"/>
                </a:solidFill>
              </a:rPr>
              <a:t> / </a:t>
            </a:r>
            <a:r>
              <a:rPr lang="de-DE" sz="1100" dirty="0" smtClean="0">
                <a:solidFill>
                  <a:srgbClr val="868789"/>
                </a:solidFill>
              </a:rPr>
              <a:t>© RECENDT </a:t>
            </a:r>
            <a:r>
              <a:rPr lang="de-DE" sz="1100" dirty="0" smtClean="0">
                <a:solidFill>
                  <a:srgbClr val="868789"/>
                </a:solidFill>
              </a:rPr>
              <a:t>2018 </a:t>
            </a:r>
            <a:r>
              <a:rPr lang="de-DE" sz="1100" dirty="0" smtClean="0">
                <a:solidFill>
                  <a:srgbClr val="868789"/>
                </a:solidFill>
              </a:rPr>
              <a:t>/ Robert Holzer</a:t>
            </a:r>
            <a:endParaRPr lang="de-DE" sz="1100" dirty="0">
              <a:solidFill>
                <a:srgbClr val="868789"/>
              </a:solidFill>
            </a:endParaRPr>
          </a:p>
        </p:txBody>
      </p:sp>
      <p:pic>
        <p:nvPicPr>
          <p:cNvPr id="15" name="Picture 3" descr="C:\Users\r.elm\Desktop\pac_header_left_ppt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27384"/>
            <a:ext cx="9144000" cy="992973"/>
          </a:xfrm>
          <a:prstGeom prst="rect">
            <a:avLst/>
          </a:prstGeom>
          <a:noFill/>
        </p:spPr>
      </p:pic>
      <p:sp>
        <p:nvSpPr>
          <p:cNvPr id="23" name="Rechteck 22"/>
          <p:cNvSpPr/>
          <p:nvPr userDrawn="1"/>
        </p:nvSpPr>
        <p:spPr>
          <a:xfrm>
            <a:off x="-15403" y="-15874"/>
            <a:ext cx="7280597" cy="96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7308304" y="0"/>
            <a:ext cx="1800200" cy="90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074" name="Picture 2" descr="R:\Forschungsprojekte\FFG\KProjekt imPACts\_KF\Berichte-Dokumentation\imPACts-Grafik\imPACts-Logo\Logo_imPACts_web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57492" y="114989"/>
            <a:ext cx="1691680" cy="7514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86878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868789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868789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868789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868789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868789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868789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868789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868789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DA002F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DA002F"/>
        </a:buClr>
        <a:buFont typeface="Tahoma" pitchFamily="34" charset="0"/>
        <a:buChar char="̶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-pac.a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Burgholzer@recendt.at" TargetMode="External"/><Relationship Id="rId2" Type="http://schemas.openxmlformats.org/officeDocument/2006/relationships/hyperlink" Target="mailto:Robert.Holzer@recendt.a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-pac.at/" TargetMode="External"/><Relationship Id="rId4" Type="http://schemas.openxmlformats.org/officeDocument/2006/relationships/hyperlink" Target="http://www.recendt.a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6" name="Rectangle 98"/>
          <p:cNvSpPr>
            <a:spLocks noGrp="1" noChangeArrowheads="1"/>
          </p:cNvSpPr>
          <p:nvPr>
            <p:ph type="subTitle" idx="1"/>
          </p:nvPr>
        </p:nvSpPr>
        <p:spPr>
          <a:xfrm>
            <a:off x="-36512" y="3068960"/>
            <a:ext cx="9361040" cy="1944216"/>
          </a:xfrm>
        </p:spPr>
        <p:txBody>
          <a:bodyPr/>
          <a:lstStyle/>
          <a:p>
            <a:r>
              <a:rPr lang="de-AT" sz="2400" dirty="0" smtClean="0"/>
              <a:t>Industrial </a:t>
            </a:r>
            <a:r>
              <a:rPr lang="de-AT" sz="2400" dirty="0" err="1" smtClean="0"/>
              <a:t>Methods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</a:t>
            </a:r>
            <a:r>
              <a:rPr lang="de-AT" sz="2400" dirty="0" err="1" smtClean="0"/>
              <a:t>Process</a:t>
            </a:r>
            <a:r>
              <a:rPr lang="de-AT" sz="2400" dirty="0" smtClean="0"/>
              <a:t> Analytical Chemistry – </a:t>
            </a:r>
          </a:p>
          <a:p>
            <a:r>
              <a:rPr lang="de-AT" sz="2400" dirty="0" err="1" smtClean="0"/>
              <a:t>From</a:t>
            </a:r>
            <a:r>
              <a:rPr lang="de-AT" sz="2400" dirty="0" smtClean="0"/>
              <a:t> </a:t>
            </a:r>
            <a:r>
              <a:rPr lang="de-AT" sz="2400" smtClean="0"/>
              <a:t>Measurement Technologies </a:t>
            </a:r>
            <a:r>
              <a:rPr lang="de-AT" sz="2400" dirty="0" err="1" smtClean="0"/>
              <a:t>to</a:t>
            </a:r>
            <a:r>
              <a:rPr lang="de-AT" sz="2400" dirty="0" smtClean="0"/>
              <a:t> Information Systems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r>
              <a:rPr lang="de-AT" dirty="0" smtClean="0">
                <a:hlinkClick r:id="rId3"/>
              </a:rPr>
              <a:t>www.k-pac.at</a:t>
            </a:r>
            <a:endParaRPr lang="de-AT" dirty="0" smtClean="0"/>
          </a:p>
        </p:txBody>
      </p:sp>
      <p:sp>
        <p:nvSpPr>
          <p:cNvPr id="2147" name="Rectangle 99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/>
          <a:lstStyle/>
          <a:p>
            <a:pPr algn="ctr"/>
            <a:r>
              <a:rPr lang="de-AT" dirty="0" smtClean="0"/>
              <a:t>K-Projekt  „</a:t>
            </a:r>
            <a:r>
              <a:rPr lang="de-AT" dirty="0" err="1" smtClean="0"/>
              <a:t>imPACts</a:t>
            </a:r>
            <a:r>
              <a:rPr lang="de-AT" dirty="0" smtClean="0"/>
              <a:t>“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Content…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/>
              <a:t>This</a:t>
            </a:r>
            <a:r>
              <a:rPr lang="de-AT" b="1" dirty="0" smtClean="0"/>
              <a:t> will </a:t>
            </a:r>
            <a:r>
              <a:rPr lang="de-AT" b="1" dirty="0" err="1" smtClean="0"/>
              <a:t>be</a:t>
            </a:r>
            <a:r>
              <a:rPr lang="de-AT" b="1" dirty="0" smtClean="0"/>
              <a:t> </a:t>
            </a:r>
            <a:r>
              <a:rPr lang="de-AT" b="1" dirty="0" err="1" smtClean="0"/>
              <a:t>your</a:t>
            </a:r>
            <a:r>
              <a:rPr lang="de-AT" b="1" dirty="0" smtClean="0"/>
              <a:t> </a:t>
            </a:r>
            <a:r>
              <a:rPr lang="de-AT" b="1" dirty="0" err="1" smtClean="0"/>
              <a:t>content</a:t>
            </a:r>
            <a:r>
              <a:rPr lang="de-AT" b="1" dirty="0" smtClean="0"/>
              <a:t>…</a:t>
            </a:r>
          </a:p>
          <a:p>
            <a:pPr lvl="1"/>
            <a:r>
              <a:rPr lang="de-AT" b="1" dirty="0" err="1" smtClean="0"/>
              <a:t>Yes</a:t>
            </a:r>
            <a:r>
              <a:rPr lang="de-AT" b="1" dirty="0" smtClean="0"/>
              <a:t> </a:t>
            </a:r>
            <a:r>
              <a:rPr lang="de-AT" b="1" dirty="0" err="1" smtClean="0"/>
              <a:t>really</a:t>
            </a:r>
            <a:r>
              <a:rPr lang="de-AT" b="1" dirty="0" smtClean="0"/>
              <a:t>!</a:t>
            </a:r>
          </a:p>
          <a:p>
            <a:r>
              <a:rPr lang="de-AT" b="1" dirty="0" err="1" smtClean="0"/>
              <a:t>And</a:t>
            </a:r>
            <a:r>
              <a:rPr lang="de-AT" b="1" dirty="0" smtClean="0"/>
              <a:t> </a:t>
            </a:r>
            <a:r>
              <a:rPr lang="de-AT" b="1" dirty="0" err="1" smtClean="0"/>
              <a:t>even</a:t>
            </a:r>
            <a:r>
              <a:rPr lang="de-AT" b="1" dirty="0" smtClean="0"/>
              <a:t> </a:t>
            </a:r>
            <a:r>
              <a:rPr lang="de-AT" b="1" dirty="0" err="1" smtClean="0"/>
              <a:t>more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it!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Kontaktdaten…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de-AT" b="1" dirty="0" smtClean="0"/>
              <a:t>RECENDT GmbH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de-AT" dirty="0" smtClean="0"/>
              <a:t>Konsortialführung:</a:t>
            </a:r>
            <a:br>
              <a:rPr lang="de-AT" dirty="0" smtClean="0"/>
            </a:br>
            <a:r>
              <a:rPr lang="de-AT" dirty="0" smtClean="0"/>
              <a:t>Dipl.-Ing. </a:t>
            </a:r>
            <a:r>
              <a:rPr lang="de-AT" b="1" dirty="0" smtClean="0"/>
              <a:t>Robert Holzer</a:t>
            </a:r>
            <a:br>
              <a:rPr lang="de-AT" b="1" dirty="0" smtClean="0"/>
            </a:br>
            <a:r>
              <a:rPr lang="de-AT" dirty="0" smtClean="0">
                <a:hlinkClick r:id="rId2"/>
              </a:rPr>
              <a:t>Robert.Holzer@recendt.at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+43 / 732 / 2468-4602</a:t>
            </a:r>
            <a:br>
              <a:rPr lang="de-AT" dirty="0" smtClean="0"/>
            </a:br>
            <a:r>
              <a:rPr lang="de-AT" dirty="0" smtClean="0"/>
              <a:t>+43 / 664 / 965 89 27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de-AT" dirty="0" smtClean="0"/>
              <a:t>Geschäftsführung:</a:t>
            </a:r>
            <a:br>
              <a:rPr lang="de-AT" dirty="0" smtClean="0"/>
            </a:br>
            <a:r>
              <a:rPr lang="de-AT" dirty="0" smtClean="0"/>
              <a:t>Dr. </a:t>
            </a:r>
            <a:r>
              <a:rPr lang="de-AT" b="1" dirty="0" smtClean="0"/>
              <a:t>Peter Burgholzer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>
                <a:hlinkClick r:id="rId3"/>
              </a:rPr>
              <a:t>Peter.Burgholzer@recendt.at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+43 / 732 / 2468-4601</a:t>
            </a:r>
            <a:endParaRPr lang="de-DE" dirty="0" smtClean="0"/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de-AT" dirty="0" smtClean="0">
                <a:hlinkClick r:id="rId4"/>
              </a:rPr>
              <a:t>www.recendt.at</a:t>
            </a:r>
            <a:endParaRPr lang="de-AT" dirty="0" smtClean="0"/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de-AT" dirty="0" smtClean="0"/>
              <a:t>A – 4040 Linz, Altenberger Straße 69, Science Park 2, 2. OG</a:t>
            </a:r>
          </a:p>
          <a:p>
            <a:r>
              <a:rPr lang="de-AT" b="1" dirty="0" err="1" smtClean="0"/>
              <a:t>imPACts</a:t>
            </a:r>
            <a:r>
              <a:rPr lang="de-AT" b="1" dirty="0" smtClean="0"/>
              <a:t> (</a:t>
            </a:r>
            <a:r>
              <a:rPr lang="de-AT" b="1" smtClean="0"/>
              <a:t>Ein Projekt im Rahmen von PAC)</a:t>
            </a:r>
            <a:endParaRPr lang="de-AT" b="1" dirty="0" smtClean="0"/>
          </a:p>
          <a:p>
            <a:pPr lvl="1"/>
            <a:r>
              <a:rPr lang="de-AT" dirty="0" smtClean="0">
                <a:hlinkClick r:id="rId5"/>
              </a:rPr>
              <a:t>www.k-pac.at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Tahoma</vt:lpstr>
      <vt:lpstr>Wingdings</vt:lpstr>
      <vt:lpstr>Standarddesign</vt:lpstr>
      <vt:lpstr>K-Projekt  „imPACts“</vt:lpstr>
      <vt:lpstr>Content…</vt:lpstr>
      <vt:lpstr>Kontaktdaten… </vt:lpstr>
    </vt:vector>
  </TitlesOfParts>
  <Company>uar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ubre</dc:creator>
  <cp:lastModifiedBy>Elmecker Regina</cp:lastModifiedBy>
  <cp:revision>77</cp:revision>
  <dcterms:created xsi:type="dcterms:W3CDTF">2009-01-21T07:38:02Z</dcterms:created>
  <dcterms:modified xsi:type="dcterms:W3CDTF">2018-07-27T06:39:24Z</dcterms:modified>
</cp:coreProperties>
</file>